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Shape 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2" name="Shape 7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4" name="Shape 7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storage/?authuser=0" TargetMode="External"/><Relationship Id="rId5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?authuser=0" TargetMode="External"/><Relationship Id="rId5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 defTabSz="905255">
              <a:defRPr sz="3959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第17堂firestore和firestorage的整合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37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0" name="https://firebase.google.com/docs/storage/?authuser=0"/>
          <p:cNvSpPr txBox="1"/>
          <p:nvPr/>
        </p:nvSpPr>
        <p:spPr>
          <a:xfrm>
            <a:off x="1135379" y="1139613"/>
            <a:ext cx="4693343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https://firebase.google.com/docs/storage/?authuser=0</a:t>
            </a:r>
          </a:p>
        </p:txBody>
      </p:sp>
      <p:pic>
        <p:nvPicPr>
          <p:cNvPr id="741" name="螢幕快照 2019-03-31 下午6.36.53.png" descr="螢幕快照 2019-03-31 下午6.36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4198" y="1598664"/>
            <a:ext cx="5602386" cy="2966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6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9" name="https://firebase.google.com/docs/database/?authuser=0"/>
          <p:cNvSpPr txBox="1"/>
          <p:nvPr/>
        </p:nvSpPr>
        <p:spPr>
          <a:xfrm>
            <a:off x="1135379" y="1139613"/>
            <a:ext cx="4821919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https://firebase.google.com/docs/database/?authuser=0</a:t>
            </a:r>
          </a:p>
        </p:txBody>
      </p:sp>
      <p:pic>
        <p:nvPicPr>
          <p:cNvPr id="750" name="螢幕快照 2019-03-31 下午6.37.54.png" descr="螢幕快照 2019-03-31 下午6.37.5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8273" y="1683465"/>
            <a:ext cx="5641450" cy="2818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4-02 上午11.03.39.mov" descr="螢幕錄製 2019-04-02 上午11.03.39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700547" y="937765"/>
            <a:ext cx="1742906" cy="3615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66666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21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檢查fireStorage有沒有檔案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沒有檔案出現上傳圖片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同時將資料上傳至FireStore 和 FireStorage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有資料出現顯示內容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下載FireStore內的資料，並動態顯示圖片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暱名登入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4-02 上午11.09.13.png" descr="螢幕快照 2019-04-02 上午11.09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78888" y="1084280"/>
            <a:ext cx="5276459" cy="3466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建立storage和firestore的參考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4-02 上午11.10.12.png" descr="螢幕快照 2019-04-02 上午11.10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6867" y="1110103"/>
            <a:ext cx="5623484" cy="1274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6111">
              <a:defRPr sz="3038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檢查是否有圖片，沒有就出現上傳圖片資料按鈕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4-02 上午11.11.40.png" descr="螢幕快照 2019-04-02 上午11.11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9773" y="1305578"/>
            <a:ext cx="7535319" cy="20849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同時上傳至firestore和firestorage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4-02 上午11.12.47.png" descr="螢幕快照 2019-04-02 上午11.12.4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3929" y="1136675"/>
            <a:ext cx="6517241" cy="3133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顯示Cities資料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4" name="螢幕快照 2019-04-02 上午11.16.11.png" descr="螢幕快照 2019-04-02 上午11.16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6426" y="1001753"/>
            <a:ext cx="6170352" cy="2504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動態顯示圖片</a:t>
            </a:r>
          </a:p>
        </p:txBody>
      </p:sp>
      <p:sp>
        <p:nvSpPr>
          <p:cNvPr id="72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2" name="螢幕快照 2019-04-02 上午11.17.00.png" descr="螢幕快照 2019-04-02 上午11.17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9261" y="1100299"/>
            <a:ext cx="7224024" cy="2942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